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4" r:id="rId1"/>
  </p:sldMasterIdLst>
  <p:sldIdLst>
    <p:sldId id="256" r:id="rId2"/>
    <p:sldId id="258" r:id="rId3"/>
    <p:sldId id="259" r:id="rId4"/>
    <p:sldId id="265" r:id="rId5"/>
    <p:sldId id="266" r:id="rId6"/>
    <p:sldId id="262" r:id="rId7"/>
    <p:sldId id="260" r:id="rId8"/>
    <p:sldId id="261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C083F93-F75C-40B9-8449-3F5F8AC94A7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6BC3C9B-AF59-4D9A-AADD-84C5D11AC60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096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83F93-F75C-40B9-8449-3F5F8AC94A7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C9B-AF59-4D9A-AADD-84C5D11A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97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83F93-F75C-40B9-8449-3F5F8AC94A7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C9B-AF59-4D9A-AADD-84C5D11AC60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450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83F93-F75C-40B9-8449-3F5F8AC94A7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C9B-AF59-4D9A-AADD-84C5D11AC60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966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83F93-F75C-40B9-8449-3F5F8AC94A7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C9B-AF59-4D9A-AADD-84C5D11A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97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83F93-F75C-40B9-8449-3F5F8AC94A7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C9B-AF59-4D9A-AADD-84C5D11AC60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179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83F93-F75C-40B9-8449-3F5F8AC94A7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C9B-AF59-4D9A-AADD-84C5D11AC60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842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83F93-F75C-40B9-8449-3F5F8AC94A7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C9B-AF59-4D9A-AADD-84C5D11AC60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008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83F93-F75C-40B9-8449-3F5F8AC94A7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C9B-AF59-4D9A-AADD-84C5D11AC60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62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83F93-F75C-40B9-8449-3F5F8AC94A7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C9B-AF59-4D9A-AADD-84C5D11A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6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83F93-F75C-40B9-8449-3F5F8AC94A7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C9B-AF59-4D9A-AADD-84C5D11AC60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143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83F93-F75C-40B9-8449-3F5F8AC94A7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C9B-AF59-4D9A-AADD-84C5D11AC60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78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83F93-F75C-40B9-8449-3F5F8AC94A7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C9B-AF59-4D9A-AADD-84C5D11AC60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34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83F93-F75C-40B9-8449-3F5F8AC94A7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C9B-AF59-4D9A-AADD-84C5D11AC60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45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83F93-F75C-40B9-8449-3F5F8AC94A7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C9B-AF59-4D9A-AADD-84C5D11A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2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83F93-F75C-40B9-8449-3F5F8AC94A7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C9B-AF59-4D9A-AADD-84C5D11AC60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87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83F93-F75C-40B9-8449-3F5F8AC94A7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3C9B-AF59-4D9A-AADD-84C5D11A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083F93-F75C-40B9-8449-3F5F8AC94A7D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BC3C9B-AF59-4D9A-AADD-84C5D11AC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4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  <p:sldLayoutId id="21474839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5ec521d59a5fac0d9c090f06/interactive-image-obim-kvadrata-i-pravougaonika?fbclid=IwAR1-2c6o2IkmgbPwjtpTmUdztZ718reesuchniE-LSSbNTt6IYrmMwJPsms" TargetMode="External"/><Relationship Id="rId2" Type="http://schemas.openxmlformats.org/officeDocument/2006/relationships/hyperlink" Target="https://view.genial.l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5ecc1cf25677cf0dc174bb9d/interactive-image-osnovna-shkola-branislav-nushi-beograd-produzheni-boravak-za-trei-razred-uchiteica-maria-radenkovi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genial.l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sicbg.org/ppoduzeni-boravak-za-treci-razred-ucenje-na-daljinu/" TargetMode="External"/><Relationship Id="rId2" Type="http://schemas.openxmlformats.org/officeDocument/2006/relationships/hyperlink" Target="https://www.facebook.com/groups/2276404816000821/post_tags/?post_tag_id=2276686349306001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5e9ef9cc42b8b70da8f790b4/interactive-image-interactive-image?fbclid=IwAR1t41b6Lzj-JvPZAcrPs-cm3sIWKuXoU_WjduXq78cQgNKkw0BXZsdmZss" TargetMode="External"/><Relationship Id="rId2" Type="http://schemas.openxmlformats.org/officeDocument/2006/relationships/hyperlink" Target="https://wordwall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sh/resource/1627294/" TargetMode="External"/><Relationship Id="rId2" Type="http://schemas.openxmlformats.org/officeDocument/2006/relationships/hyperlink" Target="https://wordwall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sh/resource/1331834/" TargetMode="External"/><Relationship Id="rId2" Type="http://schemas.openxmlformats.org/officeDocument/2006/relationships/hyperlink" Target="https://wordwall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sh/resource/1329061/" TargetMode="External"/><Relationship Id="rId2" Type="http://schemas.openxmlformats.org/officeDocument/2006/relationships/hyperlink" Target="https://wordwall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izz.com/join/quiz/5ec445344710ca001f5c68cb/start?referrer=5e936f3b0bc013001bca8775&amp;fbclid=IwAR1zqgEmUAo1bXfFuUHJ2aIFNW2DX0Cu1gMFSb1dcqtaJY2Zqi-CDL8x5Ms" TargetMode="External"/><Relationship Id="rId2" Type="http://schemas.openxmlformats.org/officeDocument/2006/relationships/hyperlink" Target="https://quizizz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sh/resource/2431010/" TargetMode="External"/><Relationship Id="rId2" Type="http://schemas.openxmlformats.org/officeDocument/2006/relationships/hyperlink" Target="https://wordwall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2287" y="1493950"/>
            <a:ext cx="7559900" cy="1906074"/>
          </a:xfrm>
        </p:spPr>
        <p:txBody>
          <a:bodyPr/>
          <a:lstStyle/>
          <a:p>
            <a:r>
              <a:rPr lang="sr-Cyrl-RS" sz="4800" b="1" dirty="0" smtClean="0"/>
              <a:t>   </a:t>
            </a:r>
            <a:r>
              <a:rPr lang="sr-Cyrl-R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Магија је у рукама          наставника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3048" y="3644721"/>
            <a:ext cx="6928834" cy="1519707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sr-Cyrl-R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Аутор материјала: Марија Раденковић</a:t>
            </a:r>
          </a:p>
          <a:p>
            <a:pPr algn="r"/>
            <a:r>
              <a:rPr lang="sr-Cyrl-R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учитељ    </a:t>
            </a:r>
            <a:endParaRPr lang="sr-Cyrl-R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Београд, мај 2020.                                </a:t>
            </a:r>
          </a:p>
          <a:p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206353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Cyrl-R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Наставна јединица : </a:t>
            </a:r>
            <a:r>
              <a:rPr lang="sr-Cyrl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Обим квадрата и правоугаоника </a:t>
            </a:r>
            <a:br>
              <a:rPr lang="sr-Cyrl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 : </a:t>
            </a:r>
            <a:r>
              <a:rPr lang="sr-Cyrl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 слика која прати градиво трећег разреда.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: </a:t>
            </a:r>
            <a:r>
              <a:rPr lang="en-GB" sz="1800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: </a:t>
            </a:r>
            <a:r>
              <a:rPr lang="en-GB" sz="1800" u="sng" spc="-1" dirty="0">
                <a:solidFill>
                  <a:srgbClr val="0000FF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  <a:hlinkClick r:id="rId2"/>
              </a:rPr>
              <a:t>https://view.genial.ly/</a:t>
            </a:r>
            <a:r>
              <a:rPr lang="en-GB" sz="1800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 </a:t>
            </a:r>
            <a:endParaRPr lang="sr-Cyrl-RS" sz="1800" spc="-1" dirty="0" smtClean="0">
              <a:solidFill>
                <a:srgbClr val="00000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r>
              <a:rPr lang="sr-Cyrl-RS" sz="18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Линк интерактивне слике :</a:t>
            </a:r>
            <a:r>
              <a:rPr lang="en-GB" sz="18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view.genial.ly/5ec521d59a5fac0d9c090f06/interactive-image-obim-kvadrata-i-pravougaonika?fbclid=IwAR1-2c6o2IkmgbPwjtpTmUdztZ718reesuchniE-LSSbNTt6IYrmMwJPsms</a:t>
            </a:r>
            <a:endParaRPr lang="sr-Cyrl-R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1400" dirty="0" smtClean="0"/>
          </a:p>
          <a:p>
            <a:endParaRPr lang="en-GB" sz="1400" spc="-1" dirty="0">
              <a:latin typeface="Arial"/>
            </a:endParaRP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3781024" y="3877608"/>
            <a:ext cx="4397062" cy="238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0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978794"/>
            <a:ext cx="9605981" cy="1044024"/>
          </a:xfrm>
        </p:spPr>
        <p:txBody>
          <a:bodyPr>
            <a:noAutofit/>
          </a:bodyPr>
          <a:lstStyle/>
          <a:p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Продужени боравак за трећи разред</a:t>
            </a:r>
            <a:b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***Учење на даљину ***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7521" y="2022818"/>
            <a:ext cx="6132271" cy="344665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3313" y="1949957"/>
            <a:ext cx="3754706" cy="359237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ИНТЕРАКТИВАНА СЛИКА,</a:t>
            </a:r>
          </a:p>
          <a:p>
            <a:pPr algn="l"/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коју сам креирала за своје ђаке.Она представља скуп свих мојих радова током учења на даљину. Едукативне игрице и интерактивне слике које прате градиво трећег разреда. Из следећих предмета : Српског језика, Матеметике, Природе и друштва. </a:t>
            </a:r>
          </a:p>
          <a:p>
            <a:pPr algn="l"/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Линк интерактивне слике: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view.genial.ly/5ecc1cf25677cf0dc174bb9d/interactive-image-osnovna-shkola-branislav-nushi-beograd-produzheni-boravak-za-trei-razred-uchiteica-maria-radenkovi</a:t>
            </a:r>
            <a:endParaRPr lang="sr-Cyrl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://www.genial.ly/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2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Cyrl-R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Моје радове су објавили у ФБ  групи НАСТАВНИЧКА МРЕЖА ТОКОМ ПАНДЕМИЈЕ као пример добре праксе </a:t>
            </a:r>
            <a:r>
              <a:rPr lang="en-GB" sz="3600" b="1" i="1" spc="-1" dirty="0" smtClean="0">
                <a:solidFill>
                  <a:srgbClr val="FF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000" u="sng" spc="-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https://www.facebook.com/groups/2276404816000821/post_tags/?post_tag_id=2276686349306001</a:t>
            </a:r>
            <a:r>
              <a:rPr lang="en-GB" sz="2000" spc="-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spc="-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000" spc="-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000" b="1" spc="-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Сајт школе :</a:t>
            </a:r>
            <a:r>
              <a:rPr lang="sr-Cyrl-RS" sz="2000" spc="-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000" spc="-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u="sng" spc="-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https://www.nusicbg.org/ppoduzeni-boravak-za-treci-razred-ucenje-na-daljinu/</a:t>
            </a:r>
            <a:r>
              <a:rPr lang="en-GB" sz="1800" spc="-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18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8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000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 показатељ да су моје игрице прихваћене јесте број њиховог играња. А садржаји лекција усвојени и утврђени.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1295400" y="4470399"/>
            <a:ext cx="6148590" cy="169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3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Cyrl-R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</a:t>
            </a:r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 планете Земље</a:t>
            </a:r>
            <a:r>
              <a:rPr lang="sr-Cyrl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 : </a:t>
            </a:r>
            <a:r>
              <a:rPr lang="sr-Cyrl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 слика која прати градиво трећег разреда.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: </a:t>
            </a:r>
            <a:r>
              <a:rPr lang="en-GB" sz="1800" u="sng" spc="-1" dirty="0" smtClean="0">
                <a:solidFill>
                  <a:srgbClr val="0000FF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GB" sz="1800" u="sng" spc="-1" dirty="0">
                <a:solidFill>
                  <a:srgbClr val="0000FF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  <a:hlinkClick r:id="rId2"/>
              </a:rPr>
              <a:t>wordwall.net/</a:t>
            </a:r>
            <a:r>
              <a:rPr lang="en-GB" sz="1800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endParaRPr lang="sr-Cyrl-RS" sz="1800" spc="-1" dirty="0" smtClean="0">
              <a:solidFill>
                <a:srgbClr val="00000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r>
              <a:rPr lang="sr-Cyrl-RS" sz="18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Линк интерактивне слике 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view.genial.ly/5e9ef9cc42b8b70da8f790b4/interactive-image-interactive-image?fbclid=IwAR1t41b6Lzj-JvPZAcrPs-cm3sIWKuXoU_WjduXq78cQgNKkw0BXZsdmZss</a:t>
            </a:r>
            <a:endParaRPr lang="sr-Cyrl-R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3420415" y="3889419"/>
            <a:ext cx="4873579" cy="244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r-Cyrl-R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</a:t>
            </a:r>
            <a:br>
              <a:rPr lang="sr-Cyrl-R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 планете Земље</a:t>
            </a:r>
            <a:br>
              <a:rPr lang="sr-Cyrl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 : </a:t>
            </a:r>
            <a:r>
              <a:rPr lang="sr-Cyrl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Едукативна игрица која прати градиво трећег разреда</a:t>
            </a:r>
            <a:r>
              <a:rPr lang="sr-Cyrl-R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: </a:t>
            </a:r>
            <a:r>
              <a:rPr lang="en-GB" sz="1800" u="sng" spc="-1" dirty="0">
                <a:solidFill>
                  <a:srgbClr val="0000FF"/>
                </a:solidFill>
                <a:latin typeface="Times New Roman"/>
                <a:ea typeface="DejaVu Sans"/>
                <a:hlinkClick r:id="rId2"/>
              </a:rPr>
              <a:t>https://wordwall.net/</a:t>
            </a:r>
            <a:r>
              <a:rPr lang="en-GB" sz="1800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sr-Cyrl-RS" sz="1800" spc="-1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r>
              <a:rPr lang="sr-Cyrl-RS" sz="1800" b="1" spc="-1" dirty="0" smtClean="0">
                <a:solidFill>
                  <a:srgbClr val="000000"/>
                </a:solidFill>
                <a:latin typeface="Times New Roman"/>
              </a:rPr>
              <a:t>Линк квиза : </a:t>
            </a:r>
            <a:r>
              <a:rPr lang="en-US" sz="1800" dirty="0">
                <a:hlinkClick r:id="rId3"/>
              </a:rPr>
              <a:t>https://wordwall.net/sh/resource/1627294</a:t>
            </a:r>
            <a:r>
              <a:rPr lang="en-US" sz="1800" dirty="0" smtClean="0">
                <a:hlinkClick r:id="rId3"/>
              </a:rPr>
              <a:t>/</a:t>
            </a:r>
            <a:endParaRPr lang="sr-Cyrl-RS" sz="1800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3459586" y="3468344"/>
            <a:ext cx="5272825" cy="267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644" y="1007890"/>
            <a:ext cx="9853409" cy="1271671"/>
          </a:xfrm>
        </p:spPr>
        <p:txBody>
          <a:bodyPr>
            <a:normAutofit fontScale="90000"/>
          </a:bodyPr>
          <a:lstStyle/>
          <a:p>
            <a:pPr algn="l"/>
            <a:r>
              <a:rPr lang="sr-Cyrl-R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</a:t>
            </a:r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Наставна јединица : </a:t>
            </a:r>
            <a:r>
              <a:rPr lang="sr-Cyrl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Народне умотворине (утврђивање)</a:t>
            </a:r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 : </a:t>
            </a:r>
            <a:r>
              <a:rPr lang="sr-Cyrl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Едукативна игрица која прати градиво трећег разреда.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: </a:t>
            </a:r>
            <a:r>
              <a:rPr lang="en-GB" sz="1800" u="sng" spc="-1" dirty="0">
                <a:solidFill>
                  <a:srgbClr val="0000FF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  <a:hlinkClick r:id="rId2"/>
              </a:rPr>
              <a:t>https://wordwall.net/</a:t>
            </a:r>
            <a:r>
              <a:rPr lang="en-GB" sz="1800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endParaRPr lang="en-GB" sz="18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Линк квиза 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https://wordwall.net/sh/resource/1331834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sr-Cyrl-R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3549203" y="3442585"/>
            <a:ext cx="4667518" cy="271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8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780429" cy="1426217"/>
          </a:xfrm>
        </p:spPr>
        <p:txBody>
          <a:bodyPr>
            <a:normAutofit/>
          </a:bodyPr>
          <a:lstStyle/>
          <a:p>
            <a:pPr algn="l"/>
            <a:r>
              <a:rPr lang="sr-Cyrl-R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</a:t>
            </a:r>
            <a:r>
              <a:rPr lang="sr-Cyrl-R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Наставна јединица : </a:t>
            </a:r>
            <a:r>
              <a:rPr lang="sr-Cyrl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Придеви ( утврђивање)</a:t>
            </a:r>
            <a:br>
              <a:rPr lang="sr-Cyrl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 : </a:t>
            </a:r>
            <a:r>
              <a:rPr lang="sr-Cyrl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Едукативна игрица која прати градиво трећег разреда.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:</a:t>
            </a:r>
            <a:r>
              <a:rPr lang="en-GB" sz="18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r>
              <a:rPr lang="en-GB" sz="1800" u="sng" spc="-1" dirty="0">
                <a:solidFill>
                  <a:srgbClr val="0000FF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  <a:hlinkClick r:id="rId2"/>
              </a:rPr>
              <a:t>https://wordwall.net/</a:t>
            </a:r>
            <a:r>
              <a:rPr lang="en-GB" sz="1800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endParaRPr lang="sr-Cyrl-RS" sz="1800" spc="-1" dirty="0" smtClean="0">
              <a:solidFill>
                <a:srgbClr val="00000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r>
              <a:rPr lang="sr-Cyrl-RS" sz="1800" b="1" spc="-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Линк квиза 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https://wordwall.net/sh/resource/1329061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sr-Cyrl-R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pc="-1" dirty="0">
              <a:latin typeface="Arial"/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3566374" y="3416828"/>
            <a:ext cx="4757670" cy="260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4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552" y="995011"/>
            <a:ext cx="9601196" cy="1303867"/>
          </a:xfrm>
        </p:spPr>
        <p:txBody>
          <a:bodyPr>
            <a:normAutofit fontScale="90000"/>
          </a:bodyPr>
          <a:lstStyle/>
          <a:p>
            <a:pPr algn="l"/>
            <a:r>
              <a:rPr lang="sr-Cyrl-R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</a:t>
            </a:r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Наставна јединица : </a:t>
            </a:r>
            <a:r>
              <a:rPr lang="sr-Cyrl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Писање речце ЛИ и речце НЕ (утврђивање )</a:t>
            </a:r>
            <a:br>
              <a:rPr lang="sr-Cyrl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 : </a:t>
            </a:r>
            <a:r>
              <a:rPr lang="sr-Cyrl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Едукативна игрица која прати градиво трећег разреда.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</a:t>
            </a:r>
            <a:r>
              <a:rPr lang="sr-Cyrl-R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800" u="sng" spc="-1" dirty="0">
                <a:solidFill>
                  <a:srgbClr val="0000FF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  <a:hlinkClick r:id="rId2"/>
              </a:rPr>
              <a:t>https://quizizz.com/</a:t>
            </a:r>
            <a:r>
              <a:rPr lang="en-GB" sz="1800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endParaRPr lang="en-GB" sz="18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Линк квиза: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quizizz.com/join/quiz/5ec445344710ca001f5c68cb/start?referrer=5e936f3b0bc013001bca8775&amp;fbclid=IwAR1zqgEmUAo1bXfFuUHJ2aIFNW2DX0Cu1gMFSb1dcqtaJY2Zqi-CDL8x5Ms</a:t>
            </a:r>
            <a:endParaRPr lang="sr-Cyrl-R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1600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4013380" y="3931635"/>
            <a:ext cx="3495540" cy="220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1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5947" y="969253"/>
            <a:ext cx="9644126" cy="1310308"/>
          </a:xfrm>
        </p:spPr>
        <p:txBody>
          <a:bodyPr>
            <a:normAutofit fontScale="90000"/>
          </a:bodyPr>
          <a:lstStyle/>
          <a:p>
            <a:pPr algn="l"/>
            <a:r>
              <a:rPr lang="sr-Cyrl-R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Наставна јединица: </a:t>
            </a:r>
            <a:r>
              <a:rPr lang="sr-Cyrl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Дељење троцифреног броја једноцифреним бројем(утврђивање )</a:t>
            </a:r>
            <a:br>
              <a:rPr lang="sr-Cyrl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 : </a:t>
            </a:r>
            <a:r>
              <a:rPr lang="sr-Cyrl-R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Едукативна игрица која прати градиво трећег разреда.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: </a:t>
            </a:r>
            <a:r>
              <a:rPr lang="en-GB" sz="1800" u="sng" spc="-1" dirty="0">
                <a:solidFill>
                  <a:srgbClr val="0000FF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  <a:hlinkClick r:id="rId2"/>
              </a:rPr>
              <a:t>https://wordwall.net/</a:t>
            </a:r>
            <a:r>
              <a:rPr lang="en-GB" sz="1800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</a:t>
            </a:r>
            <a:endParaRPr lang="en-GB" sz="18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Линк квиза 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https://wordwall.net/sh/resource/2431010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sr-Cyrl-R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658" y="3397159"/>
            <a:ext cx="4951172" cy="2756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53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346</TotalTime>
  <Words>224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DejaVu Sans</vt:lpstr>
      <vt:lpstr>Garamond</vt:lpstr>
      <vt:lpstr>Times New Roman</vt:lpstr>
      <vt:lpstr>Organic</vt:lpstr>
      <vt:lpstr>   Магија је у рукама          наставника</vt:lpstr>
      <vt:lpstr>Продужени боравак за трећи разред ***Учење на даљину ***</vt:lpstr>
      <vt:lpstr>Моје радове су објавили у ФБ  групи НАСТАВНИЧКА МРЕЖА ТОКОМ ПАНДЕМИЈЕ као пример добре праксе : https://www.facebook.com/groups/2276404816000821/post_tags/?post_tag_id=2276686349306001  Сајт школе : https://www.nusicbg.org/ppoduzeni-boravak-za-treci-razred-ucenje-na-daljinu/    </vt:lpstr>
      <vt:lpstr>Природа и друштво Дан планете Земље Опис : Интерактивна слика која прати градиво трећег разреда.</vt:lpstr>
      <vt:lpstr>Природа и друштво Дан планете Земље Опис : Едукативна игрица која прати градиво трећег разреда.</vt:lpstr>
      <vt:lpstr>Српски језик Наставна јединица : Народне умотворине (утврђивање) Опис : Едукативна игрица која прати градиво трећег разреда.</vt:lpstr>
      <vt:lpstr>Српски језик Наставна јединица : Придеви ( утврђивање) Опис : Едукативна игрица која прати градиво трећег разреда.</vt:lpstr>
      <vt:lpstr>Српски језик Наставна јединица : Писање речце ЛИ и речце НЕ (утврђивање ) Опис : Едукативна игрица која прати градиво трећег разреда.</vt:lpstr>
      <vt:lpstr>Математика Наставна јединица: Дељење троцифреног броја једноцифреним бројем(утврђивање ) Опис : Едукативна игрица која прати градиво трећег разреда.</vt:lpstr>
      <vt:lpstr>Математика  Наставна јединица : Обим квадрата и правоугаоника  Опис : Интерактивна слика која прати градиво трећег разреда.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Магија је у рукама             наставника</dc:title>
  <dc:creator>Maja90</dc:creator>
  <cp:lastModifiedBy>Maja90</cp:lastModifiedBy>
  <cp:revision>20</cp:revision>
  <dcterms:created xsi:type="dcterms:W3CDTF">2020-05-25T17:28:37Z</dcterms:created>
  <dcterms:modified xsi:type="dcterms:W3CDTF">2020-05-28T21:16:35Z</dcterms:modified>
</cp:coreProperties>
</file>